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978D-4D0E-467B-B1EA-C6F5C2A10B27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89B6-549D-4B80-9F45-79A50610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503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978D-4D0E-467B-B1EA-C6F5C2A10B27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89B6-549D-4B80-9F45-79A50610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68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978D-4D0E-467B-B1EA-C6F5C2A10B27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89B6-549D-4B80-9F45-79A50610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9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978D-4D0E-467B-B1EA-C6F5C2A10B27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89B6-549D-4B80-9F45-79A50610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978D-4D0E-467B-B1EA-C6F5C2A10B27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89B6-549D-4B80-9F45-79A50610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5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978D-4D0E-467B-B1EA-C6F5C2A10B27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89B6-549D-4B80-9F45-79A50610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3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978D-4D0E-467B-B1EA-C6F5C2A10B27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89B6-549D-4B80-9F45-79A50610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1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978D-4D0E-467B-B1EA-C6F5C2A10B27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89B6-549D-4B80-9F45-79A50610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83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978D-4D0E-467B-B1EA-C6F5C2A10B27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89B6-549D-4B80-9F45-79A50610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17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978D-4D0E-467B-B1EA-C6F5C2A10B27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89B6-549D-4B80-9F45-79A50610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2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A978D-4D0E-467B-B1EA-C6F5C2A10B27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289B6-549D-4B80-9F45-79A50610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1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A978D-4D0E-467B-B1EA-C6F5C2A10B27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289B6-549D-4B80-9F45-79A50610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088232"/>
          </a:xfrm>
        </p:spPr>
        <p:txBody>
          <a:bodyPr/>
          <a:lstStyle/>
          <a:p>
            <a:r>
              <a:rPr lang="hr-HR" b="1" dirty="0" smtClean="0">
                <a:solidFill>
                  <a:srgbClr val="FF0000"/>
                </a:solidFill>
              </a:rPr>
              <a:t>MY WAY TO SCHOOL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er.LAPTOP-0LT2NUFS\Documents\istockphoto-628925656-1024x10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87721">
            <a:off x="2258477" y="3399868"/>
            <a:ext cx="3671793" cy="2271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595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000" b="1" dirty="0" smtClean="0">
                <a:solidFill>
                  <a:srgbClr val="0070C0"/>
                </a:solidFill>
              </a:rPr>
              <a:t/>
            </a:r>
            <a:br>
              <a:rPr lang="hr-HR" sz="4000" b="1" dirty="0" smtClean="0">
                <a:solidFill>
                  <a:srgbClr val="0070C0"/>
                </a:solidFill>
              </a:rPr>
            </a:br>
            <a:r>
              <a:rPr lang="hr-HR" sz="4000" b="1" dirty="0">
                <a:solidFill>
                  <a:srgbClr val="0070C0"/>
                </a:solidFill>
              </a:rPr>
              <a:t/>
            </a:r>
            <a:br>
              <a:rPr lang="hr-HR" sz="4000" b="1" dirty="0">
                <a:solidFill>
                  <a:srgbClr val="0070C0"/>
                </a:solidFill>
              </a:rPr>
            </a:br>
            <a:r>
              <a:rPr lang="hr-HR" sz="4000" b="1" dirty="0" smtClean="0">
                <a:solidFill>
                  <a:srgbClr val="0070C0"/>
                </a:solidFill>
              </a:rPr>
              <a:t/>
            </a:r>
            <a:br>
              <a:rPr lang="hr-HR" sz="4000" b="1" dirty="0" smtClean="0">
                <a:solidFill>
                  <a:srgbClr val="0070C0"/>
                </a:solidFill>
              </a:rPr>
            </a:br>
            <a:r>
              <a:rPr lang="hr-HR" sz="4000" b="1" dirty="0">
                <a:solidFill>
                  <a:srgbClr val="0070C0"/>
                </a:solidFill>
              </a:rPr>
              <a:t/>
            </a:r>
            <a:br>
              <a:rPr lang="hr-HR" sz="4000" b="1" dirty="0">
                <a:solidFill>
                  <a:srgbClr val="0070C0"/>
                </a:solidFill>
              </a:rPr>
            </a:br>
            <a:r>
              <a:rPr lang="hr-HR" sz="4000" b="1" dirty="0" smtClean="0">
                <a:solidFill>
                  <a:srgbClr val="0070C0"/>
                </a:solidFill>
              </a:rPr>
              <a:t> I GO TO SCHOOL BY BUS.</a:t>
            </a:r>
            <a:endParaRPr lang="en-US" sz="4000" b="1" dirty="0">
              <a:solidFill>
                <a:srgbClr val="FFC000"/>
              </a:solidFill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612" y="3789040"/>
            <a:ext cx="3152775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83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755575" y="3717032"/>
            <a:ext cx="7739137" cy="2051943"/>
          </a:xfrm>
        </p:spPr>
        <p:txBody>
          <a:bodyPr>
            <a:normAutofit/>
          </a:bodyPr>
          <a:lstStyle/>
          <a:p>
            <a:r>
              <a:rPr lang="hr-HR" sz="3200" dirty="0" smtClean="0">
                <a:solidFill>
                  <a:srgbClr val="FF0000"/>
                </a:solidFill>
              </a:rPr>
              <a:t>THE SCHOOL IS NOT FAR. </a:t>
            </a:r>
            <a:br>
              <a:rPr lang="hr-HR" sz="3200" dirty="0" smtClean="0">
                <a:solidFill>
                  <a:srgbClr val="FF0000"/>
                </a:solidFill>
              </a:rPr>
            </a:br>
            <a:r>
              <a:rPr lang="hr-HR" sz="3200" dirty="0" smtClean="0">
                <a:solidFill>
                  <a:srgbClr val="FF0000"/>
                </a:solidFill>
              </a:rPr>
              <a:t/>
            </a:r>
            <a:br>
              <a:rPr lang="hr-HR" sz="3200" dirty="0" smtClean="0">
                <a:solidFill>
                  <a:srgbClr val="FF0000"/>
                </a:solidFill>
              </a:rPr>
            </a:br>
            <a:r>
              <a:rPr lang="hr-HR" sz="3200" dirty="0" smtClean="0">
                <a:solidFill>
                  <a:srgbClr val="FF0000"/>
                </a:solidFill>
              </a:rPr>
              <a:t>IT TAKES FIVE MINUTES TO GET THERE.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Rezervirano mjesto teksta 6"/>
          <p:cNvSpPr>
            <a:spLocks noGrp="1"/>
          </p:cNvSpPr>
          <p:nvPr>
            <p:ph type="body" idx="1"/>
          </p:nvPr>
        </p:nvSpPr>
        <p:spPr>
          <a:xfrm>
            <a:off x="722313" y="1556793"/>
            <a:ext cx="7772400" cy="1656183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</a:rPr>
              <a:t>I LIVE IN TRIBUNJ AND SCHOOL IS IN VODICE.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11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sz="4000" dirty="0" smtClean="0">
                <a:solidFill>
                  <a:schemeClr val="accent2">
                    <a:lumMod val="75000"/>
                  </a:schemeClr>
                </a:solidFill>
              </a:rPr>
              <a:t>I LEAVE HOME AT 7:30 IN THE MORNING.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789040"/>
            <a:ext cx="2133600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403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FFCC"/>
                </a:solidFill>
              </a:rPr>
              <a:t>       </a:t>
            </a:r>
            <a:br>
              <a:rPr lang="hr-HR" dirty="0" smtClean="0">
                <a:solidFill>
                  <a:srgbClr val="00FFCC"/>
                </a:solidFill>
              </a:rPr>
            </a:br>
            <a:r>
              <a:rPr lang="hr-HR" dirty="0">
                <a:solidFill>
                  <a:srgbClr val="00FFCC"/>
                </a:solidFill>
              </a:rPr>
              <a:t/>
            </a:r>
            <a:br>
              <a:rPr lang="hr-HR" dirty="0">
                <a:solidFill>
                  <a:srgbClr val="00FFCC"/>
                </a:solidFill>
              </a:rPr>
            </a:br>
            <a:r>
              <a:rPr lang="hr-HR" dirty="0" smtClean="0">
                <a:solidFill>
                  <a:srgbClr val="00FFCC"/>
                </a:solidFill>
              </a:rPr>
              <a:t/>
            </a:r>
            <a:br>
              <a:rPr lang="hr-HR" dirty="0" smtClean="0">
                <a:solidFill>
                  <a:srgbClr val="00FFCC"/>
                </a:solidFill>
              </a:rPr>
            </a:br>
            <a:r>
              <a:rPr lang="hr-HR" dirty="0">
                <a:solidFill>
                  <a:srgbClr val="00FFCC"/>
                </a:solidFill>
              </a:rPr>
              <a:t/>
            </a:r>
            <a:br>
              <a:rPr lang="hr-HR" dirty="0">
                <a:solidFill>
                  <a:srgbClr val="00FFCC"/>
                </a:solidFill>
              </a:rPr>
            </a:br>
            <a:r>
              <a:rPr lang="hr-HR" dirty="0" smtClean="0">
                <a:solidFill>
                  <a:srgbClr val="00FFCC"/>
                </a:solidFill>
              </a:rPr>
              <a:t/>
            </a:r>
            <a:br>
              <a:rPr lang="hr-HR" dirty="0" smtClean="0">
                <a:solidFill>
                  <a:srgbClr val="00FFCC"/>
                </a:solidFill>
              </a:rPr>
            </a:br>
            <a:r>
              <a:rPr lang="hr-HR" dirty="0" smtClean="0">
                <a:solidFill>
                  <a:srgbClr val="00FFCC"/>
                </a:solidFill>
              </a:rPr>
              <a:t>A LOT OF MY FRIENDS GO  TO SCHOOL WITH ME.</a:t>
            </a:r>
            <a:endParaRPr lang="en-US" dirty="0">
              <a:solidFill>
                <a:srgbClr val="00FFCC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077072"/>
            <a:ext cx="3505200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917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hr-HR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hr-HR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hr-HR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hr-HR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hr-HR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hr-HR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hr-HR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3">
                    <a:lumMod val="75000"/>
                  </a:schemeClr>
                </a:solidFill>
              </a:rPr>
              <a:t>WE TALK ABOUT DIFFERENT THINGS </a:t>
            </a:r>
            <a:br>
              <a:rPr lang="hr-HR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3">
                    <a:lumMod val="75000"/>
                  </a:schemeClr>
                </a:solidFill>
              </a:rPr>
              <a:t>BEFORE WE ARRIVE TO SCHOOL.</a:t>
            </a:r>
            <a:br>
              <a:rPr lang="hr-HR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3">
                    <a:lumMod val="75000"/>
                  </a:schemeClr>
                </a:solidFill>
              </a:rPr>
              <a:t> IT IS FUN.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962" y="4077826"/>
            <a:ext cx="2886075" cy="172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929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50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634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21</Words>
  <Application>Microsoft Office PowerPoint</Application>
  <PresentationFormat>Prikaz na zaslonu (4:3)</PresentationFormat>
  <Paragraphs>7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sustava Office</vt:lpstr>
      <vt:lpstr>MY WAY TO SCHOOL</vt:lpstr>
      <vt:lpstr>     I GO TO SCHOOL BY BUS.</vt:lpstr>
      <vt:lpstr>THE SCHOOL IS NOT FAR.   IT TAKES FIVE MINUTES TO GET THERE.</vt:lpstr>
      <vt:lpstr> I LEAVE HOME AT 7:30 IN THE MORNING.</vt:lpstr>
      <vt:lpstr>            A LOT OF MY FRIENDS GO  TO SCHOOL WITH ME.</vt:lpstr>
      <vt:lpstr>     WE TALK ABOUT DIFFERENT THINGS  BEFORE WE ARRIVE TO SCHOOL.  IT IS FUN.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WAY TO SCHOOL</dc:title>
  <dc:creator>Windows User</dc:creator>
  <cp:lastModifiedBy>Windows korisnik</cp:lastModifiedBy>
  <cp:revision>5</cp:revision>
  <dcterms:created xsi:type="dcterms:W3CDTF">2020-04-28T09:39:35Z</dcterms:created>
  <dcterms:modified xsi:type="dcterms:W3CDTF">2020-07-07T06:59:59Z</dcterms:modified>
</cp:coreProperties>
</file>